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mika pasumarthi" userId="981adc9242616b11" providerId="LiveId" clId="{2411A5F0-9258-43D2-A447-444BDC006621}"/>
    <pc:docChg chg="modSld">
      <pc:chgData name="bhumika pasumarthi" userId="981adc9242616b11" providerId="LiveId" clId="{2411A5F0-9258-43D2-A447-444BDC006621}" dt="2021-05-06T11:55:44.255" v="4" actId="14100"/>
      <pc:docMkLst>
        <pc:docMk/>
      </pc:docMkLst>
      <pc:sldChg chg="addSp modSp mod">
        <pc:chgData name="bhumika pasumarthi" userId="981adc9242616b11" providerId="LiveId" clId="{2411A5F0-9258-43D2-A447-444BDC006621}" dt="2021-05-06T11:55:44.255" v="4" actId="14100"/>
        <pc:sldMkLst>
          <pc:docMk/>
          <pc:sldMk cId="673898081" sldId="261"/>
        </pc:sldMkLst>
        <pc:picChg chg="add mod">
          <ac:chgData name="bhumika pasumarthi" userId="981adc9242616b11" providerId="LiveId" clId="{2411A5F0-9258-43D2-A447-444BDC006621}" dt="2021-05-06T11:55:44.255" v="4" actId="14100"/>
          <ac:picMkLst>
            <pc:docMk/>
            <pc:sldMk cId="673898081" sldId="261"/>
            <ac:picMk id="4" creationId="{1A700648-EF0E-41AA-83A6-98068FA5AE1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381F1-A3E8-4C92-91E0-6C9CDB184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50550-B141-4137-83D7-2254AA773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0369E-F8D4-4CDA-AEAA-3E6C9F73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55B8E-D53B-4263-B760-7505AAC5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F62C1-82C1-400F-9D09-7B25CE2A2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64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8397-7A57-415C-8AEA-F62FBF82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2E1B1-AB58-4C06-8B6D-E32C893A0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B3F61-85B0-41E6-88FB-5BCBE112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28CCD-A976-435D-A483-852456D5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02425-BB92-4F63-BCF2-628E5E56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151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AE9F3-FE34-4663-A2C2-8AD43BAD9F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A5829-CFD8-43C8-AA1F-78DDB5F97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903BA-DC00-478B-A917-80CB15E4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4310A-96F5-4C6F-B135-2AB1143C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C0099-A7BE-45CD-BDD9-432F5CAC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2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26D1-C564-4865-B02D-A3E076FE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4F628-05E4-42A3-97BF-1842C8CA7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6E61E-5972-4722-B221-987B143C5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92475-DEE6-4930-A4FB-8CB3975B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6182A-8214-4B24-93C0-971AB203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4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C272-1921-4F0B-BD6B-9828F503A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B225D-C5A2-4AD8-9EB3-B538076B1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3AF3F-6302-49B5-A21B-EAB52DF3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A79C6-ED5F-4FEF-9110-DB256B97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18133-0E89-4996-8745-BA9467488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23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864C-F931-40AE-9243-AC30F3189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EB5C-E56A-4349-8223-923F133CE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37479-0D19-487C-89B8-F4E844C3D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0EE2B-ED91-4939-B57F-9D206F24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DCDE5-EB95-4278-B7CC-310EBAD2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566D8-DE84-4EE2-A3D9-4992A2DD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6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8F09-BB97-45FE-9943-BDC64A06F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7CEA9-7ABB-4FE6-B04A-91F5135D6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2EDEA-9EEB-4748-A983-3CD81CDD5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21D57-90BD-4EEA-822A-635F5C72D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290C5-9D1A-43AE-A899-2ED960E74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A48416-799E-49C4-8305-710B7CD6E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EC0D9-FB26-4912-9A31-6E4965DB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23EA9-214E-493B-9925-96DB28D0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4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091C-5452-474C-873E-B9D6D263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F2870-74CE-43C8-82FD-6F207418F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44E68-37EE-46F0-B4D5-A915084C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0EC60-7FB1-4322-9D19-5081B254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1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277144-6A1D-4994-9FD7-0E5B2C99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DE9AF-B8F8-4316-8CB5-F7E8DEC8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5DDA-988B-4E9D-9EEA-01E10FF9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43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C370-B2FC-41DF-8654-8E7FAC4D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EF7E3-135C-472D-9F75-9292D1536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517D3-40E2-4DF0-B653-00951EED4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C8C6D-24CB-4BB1-B386-715F1AF4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842E2-AFF6-4128-8AC2-1B61637B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78FC7-5E6D-46F2-8A79-E94C0897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07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35B00-F34D-445F-93BF-B6C2BDB5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CE126-02B3-4071-99B5-AF6EC6B958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44D6ED-2568-4308-A10A-DDCC0B652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C369-1AA1-45EC-84FB-E4DC65D4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95C9B-11E5-4516-844C-C8C09FFD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9DD27-3564-4213-8533-5CBE9739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19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1261C-C5B3-43CD-8BE5-AB30A1A6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068FC-BF84-4B12-8452-B926FDAB8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72FE7-9D98-4F77-ACC3-C518D4CF9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7BB91-6004-42A1-8D9E-EDF688F0EF5E}" type="datetimeFigureOut">
              <a:rPr lang="en-IN" smtClean="0"/>
              <a:t>06-05-2021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BA146-6F32-477F-8344-C6C3C9AEC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729FE-47CB-404F-B756-38B4DF66EF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9D6F5-09F3-436F-934C-80942C2AD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286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02B6-0333-4A2A-A4AC-11250B7B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latin typeface="Algerian" panose="04020705040A02060702" pitchFamily="82" charset="0"/>
                <a:ea typeface="+mn-ea"/>
                <a:cs typeface="+mn-cs"/>
              </a:rPr>
              <a:t>100%ATTENDANCE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54DEB-4EE5-4861-8C63-19957E9E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1400" dirty="0"/>
              <a:t>B.RAMANJINEYULU                              CH.SRIRAMALAXMI                             V.KONDALARAO</a:t>
            </a:r>
          </a:p>
          <a:p>
            <a:r>
              <a:rPr lang="en-IN" sz="1400" dirty="0"/>
              <a:t>B.SATISH                                                 N.SEETHARATHNAM                           D.NARENDRA</a:t>
            </a:r>
          </a:p>
          <a:p>
            <a:r>
              <a:rPr lang="en-IN" sz="1400" dirty="0"/>
              <a:t>V.ANJALI                                                  P.MANIKUMARI                                   D.NAGALAKSHMI</a:t>
            </a:r>
          </a:p>
          <a:p>
            <a:r>
              <a:rPr lang="en-IN" sz="1400" dirty="0"/>
              <a:t>G.RAJASEKHAR                                      M.RATHNAKUMARI                             CH.RAMALAKSHMI</a:t>
            </a:r>
          </a:p>
          <a:p>
            <a:r>
              <a:rPr lang="en-IN" sz="1400" dirty="0"/>
              <a:t>G.KIRANMAI                                          K.SATYA                                                  S.ARUNAKUMARI</a:t>
            </a:r>
          </a:p>
          <a:p>
            <a:r>
              <a:rPr lang="en-IN" sz="1400" dirty="0"/>
              <a:t>K.PURNACHANDRARAO                      PUNYAVATHI                                         T.ANASUYA</a:t>
            </a:r>
          </a:p>
          <a:p>
            <a:r>
              <a:rPr lang="en-IN" sz="1400" dirty="0"/>
              <a:t>A.SRINIVASARAO                                  KANCHANA                                           K.LALITHA                  </a:t>
            </a:r>
          </a:p>
          <a:p>
            <a:r>
              <a:rPr lang="en-IN" sz="1400" dirty="0"/>
              <a:t>M.RAMBABU                                         LAXMI SURI                                           K.KOTESWARARAO</a:t>
            </a:r>
          </a:p>
          <a:p>
            <a:r>
              <a:rPr lang="en-IN" sz="1400" dirty="0"/>
              <a:t>M.RAVIKISHORE                                    RAGHAVEENA                                       T.NAGAMANI</a:t>
            </a:r>
          </a:p>
          <a:p>
            <a:r>
              <a:rPr lang="en-IN" sz="1400" dirty="0"/>
              <a:t>S YADESH                                               N.VENKATA LAXMI</a:t>
            </a:r>
          </a:p>
          <a:p>
            <a:r>
              <a:rPr lang="en-IN" sz="1400" dirty="0"/>
              <a:t>A.DIVYA                                                  SUBHASHINI</a:t>
            </a:r>
          </a:p>
          <a:p>
            <a:r>
              <a:rPr lang="en-IN" sz="1400" dirty="0"/>
              <a:t>M.RUKMINI                                            SRIDEVI                                      </a:t>
            </a:r>
          </a:p>
          <a:p>
            <a:r>
              <a:rPr lang="en-IN" sz="1400" dirty="0"/>
              <a:t>A.SWATHI                                               N.LAKSHMI</a:t>
            </a:r>
          </a:p>
          <a:p>
            <a:r>
              <a:rPr lang="en-IN" sz="1400" dirty="0"/>
              <a:t>P.ANU                                                     B.NAGAMANI</a:t>
            </a:r>
          </a:p>
          <a:p>
            <a:r>
              <a:rPr lang="en-IN" sz="1400" dirty="0"/>
              <a:t>N.SUJATHA                                             P.APPARAO</a:t>
            </a:r>
          </a:p>
          <a:p>
            <a:r>
              <a:rPr lang="en-IN" sz="1400" dirty="0"/>
              <a:t>Y.DEVI                                                     K.KOTESWARARAO</a:t>
            </a:r>
          </a:p>
          <a:p>
            <a:r>
              <a:rPr lang="en-IN" sz="1400" dirty="0"/>
              <a:t>A.KUSUMA                                            B.SRINU</a:t>
            </a:r>
          </a:p>
          <a:p>
            <a:pPr marL="0" indent="0">
              <a:buNone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8254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FC85-96A4-4265-AA31-57E3BA43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HELPING HEART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BBE414-0451-405D-B231-D5415FEFF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51" y="1354910"/>
            <a:ext cx="1838398" cy="20740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8C232-4D7A-49FC-830D-5C96F2EA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46" y="1354910"/>
            <a:ext cx="1744196" cy="2074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E22922-32DE-4FA0-8766-7E8F4178C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905" y="1354911"/>
            <a:ext cx="1620060" cy="20740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941D3-E4C2-4D54-A45E-62C05D5DF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022" y="1354910"/>
            <a:ext cx="1091450" cy="20740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C942F8-CBAD-4447-A52E-6F2AC413D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31" y="1354910"/>
            <a:ext cx="933228" cy="2095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37EC7-47A5-43F9-BF25-0D7D6C44E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701" y="1354910"/>
            <a:ext cx="2201100" cy="2103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A6E4C8-3723-48B9-AC56-4C2CDA153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161" y="3808675"/>
            <a:ext cx="1156077" cy="27505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EA66F5-C048-4A30-8455-728A77E478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904" y="3808675"/>
            <a:ext cx="1091684" cy="2760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FE5941-8CB0-4ADB-A705-8FE6EAD9A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3844" y="3818411"/>
            <a:ext cx="1237733" cy="27505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E62997-CED6-4DFE-8253-6837F4F7F5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0560" y="3818411"/>
            <a:ext cx="2162187" cy="27529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35433E-C253-43C8-A322-780C75E547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76951" y="3818411"/>
            <a:ext cx="1919341" cy="27805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051473-D855-45B7-9E2F-0BB2A63900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0846" y="3810784"/>
            <a:ext cx="1568344" cy="27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5838-B3E5-4B65-9D6A-26F9189E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HIGHEST WEIGHT LOSS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48E4E0-2592-4DEE-8E48-489C5EADD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509" y="1475767"/>
            <a:ext cx="1640478" cy="22056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CE6B6-879F-4AC2-AAC6-9217ECEBA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05" y="1525791"/>
            <a:ext cx="1155447" cy="2205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DC38E-2CB1-49A9-84F3-2D5B1453B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951" y="1437670"/>
            <a:ext cx="1743497" cy="2281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2A075-862E-402B-955F-00115278F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65" y="1454825"/>
            <a:ext cx="2247569" cy="2247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ED6E2E-1A8F-4F01-B362-2D70273F4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967" y="1361945"/>
            <a:ext cx="2247569" cy="22475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FAD1FB-41BF-42EA-AC59-6DF93F92C2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67" y="4039263"/>
            <a:ext cx="3093414" cy="24536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F22DCB-F2C6-4EAB-81D5-2074701408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455" y="4083042"/>
            <a:ext cx="1516613" cy="2409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2BE853-C83C-463C-B79F-EB26487362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3842" y="4083042"/>
            <a:ext cx="1073472" cy="24098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48F590-79E1-4274-8DF0-EB60E25AB2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40" y="4039263"/>
            <a:ext cx="1839335" cy="2455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4371F1-7D02-4842-B207-64F6A82AD2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2539" y="4039264"/>
            <a:ext cx="2517194" cy="251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1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1661-15DC-4D38-95F5-6581A191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BEST COUPLE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EC55C-AD0E-435C-9BF1-EF2481F31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966" y="1768060"/>
            <a:ext cx="1489203" cy="29971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56558-F177-439A-963E-790F4D3F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150" y="1768060"/>
            <a:ext cx="1392372" cy="3094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0A9BF-23A6-4497-AC7A-6883266BE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675" y="1856490"/>
            <a:ext cx="1562170" cy="3005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7CF000-B609-4148-8D72-07B9F19AE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165" y="1856490"/>
            <a:ext cx="1797876" cy="28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3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1EFB-734F-4599-A9B8-43245EBCE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PRODUCT LOVER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71C7CC-04EC-4E4C-BB9D-95BDA549E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766" y="2234317"/>
            <a:ext cx="2516606" cy="30361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845282-935F-4ED8-9FFB-C31BD2511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42" y="2234317"/>
            <a:ext cx="2321781" cy="3095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CB9ABD-94E1-4D1F-8C6C-87E9E4EF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839" y="2234318"/>
            <a:ext cx="1847020" cy="309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7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6C8D-32CA-4DDD-A547-72C252567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BEST COACH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6891E-2B95-4335-B529-839769F0D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06" y="2143277"/>
            <a:ext cx="2583556" cy="25714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CEB53-1B89-4A24-ADC4-278B3BDB4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62" y="2143277"/>
            <a:ext cx="1808255" cy="2604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35580-50FA-46BE-8977-86B6C7634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929" y="2143278"/>
            <a:ext cx="2048641" cy="2609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700648-EF0E-41AA-83A6-98068FA5A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883" y="2127932"/>
            <a:ext cx="1135119" cy="26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9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PPT Presentation</Template>
  <TotalTime>59</TotalTime>
  <Words>132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Algerian</vt:lpstr>
      <vt:lpstr>Arial</vt:lpstr>
      <vt:lpstr>Calibri</vt:lpstr>
      <vt:lpstr>Calibri Light</vt:lpstr>
      <vt:lpstr>Office Theme</vt:lpstr>
      <vt:lpstr>100%ATTENDANCE</vt:lpstr>
      <vt:lpstr>HELPING HEART</vt:lpstr>
      <vt:lpstr>HIGHEST WEIGHT LOSS</vt:lpstr>
      <vt:lpstr>BEST COUPLE</vt:lpstr>
      <vt:lpstr>PRODUCT LOVER</vt:lpstr>
      <vt:lpstr>BEST COACH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100%ATTENDANCE</dc:title>
  <dc:creator>bhumika pasumarthi</dc:creator>
  <cp:lastModifiedBy>bhumika pasumarthi</cp:lastModifiedBy>
  <cp:revision>6</cp:revision>
  <dcterms:created xsi:type="dcterms:W3CDTF">2021-05-06T06:16:41Z</dcterms:created>
  <dcterms:modified xsi:type="dcterms:W3CDTF">2021-05-06T11:55:46Z</dcterms:modified>
</cp:coreProperties>
</file>